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  <p:sldId id="267" r:id="rId13"/>
    <p:sldId id="269" r:id="rId14"/>
    <p:sldId id="270" r:id="rId15"/>
    <p:sldId id="272" r:id="rId16"/>
    <p:sldId id="271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DEA0E3E-C615-4FE3-8490-87906AD0EE5D}" type="datetimeFigureOut">
              <a:rPr lang="en-US" smtClean="0"/>
              <a:t>3/21/2012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28CF2FA-4363-46B9-A0AC-B4B863F12D63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://www.mckasd.net/pages/McKeesport_ASD/General_Info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One Location for All Students to Begin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2362200"/>
            <a:ext cx="7406640" cy="38862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Presenters:</a:t>
            </a:r>
          </a:p>
          <a:p>
            <a:pPr algn="ctr"/>
            <a:r>
              <a:rPr lang="en-US" dirty="0" smtClean="0"/>
              <a:t>Mr. Michael </a:t>
            </a:r>
            <a:r>
              <a:rPr lang="en-US" dirty="0" err="1" smtClean="0"/>
              <a:t>Matta</a:t>
            </a:r>
            <a:endParaRPr lang="en-US" dirty="0" smtClean="0"/>
          </a:p>
          <a:p>
            <a:pPr algn="ctr"/>
            <a:r>
              <a:rPr lang="en-US" dirty="0" smtClean="0"/>
              <a:t>Dr. Jane </a:t>
            </a:r>
            <a:r>
              <a:rPr lang="en-US" dirty="0" err="1" smtClean="0"/>
              <a:t>Coughenour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McKeesport Area School District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7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Needed.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371" y="1524000"/>
            <a:ext cx="7937411" cy="4495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581400" y="3962400"/>
            <a:ext cx="3124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4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533400"/>
            <a:ext cx="749808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Where we are now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1800" dirty="0">
                <a:solidFill>
                  <a:srgbClr val="92D050"/>
                </a:solidFill>
                <a:effectLst/>
              </a:rPr>
              <a:t>If enrolling children in more than one school, parents had to physically go to each building numerous times</a:t>
            </a:r>
            <a:r>
              <a:rPr lang="en-US" sz="1800" dirty="0" smtClean="0">
                <a:solidFill>
                  <a:srgbClr val="92D050"/>
                </a:solidFill>
                <a:effectLst/>
              </a:rPr>
              <a:t>.</a:t>
            </a:r>
            <a:endParaRPr lang="en-US" sz="2000" dirty="0">
              <a:solidFill>
                <a:schemeClr val="accent4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057400"/>
            <a:ext cx="7498080" cy="838200"/>
          </a:xfrm>
        </p:spPr>
        <p:txBody>
          <a:bodyPr/>
          <a:lstStyle/>
          <a:p>
            <a:pPr marL="82296" indent="0" algn="ctr">
              <a:buNone/>
            </a:pPr>
            <a:r>
              <a:rPr lang="en-US" dirty="0" smtClean="0"/>
              <a:t>One Location… One Process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19400"/>
            <a:ext cx="5867400" cy="392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247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9808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Where we are now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2000" dirty="0">
                <a:solidFill>
                  <a:srgbClr val="92D050"/>
                </a:solidFill>
                <a:effectLst/>
              </a:rPr>
              <a:t>Inconsistencies in data resulting in PIMS and Child Accounting </a:t>
            </a:r>
            <a:r>
              <a:rPr lang="en-US" sz="2000" dirty="0" smtClean="0">
                <a:solidFill>
                  <a:srgbClr val="92D050"/>
                </a:solidFill>
                <a:effectLst/>
              </a:rPr>
              <a:t>errors.</a:t>
            </a:r>
            <a:endParaRPr lang="en-US" sz="2000" dirty="0">
              <a:solidFill>
                <a:schemeClr val="accent4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7498080" cy="41148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Registrar and SIS Manager are located in the same department.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Constant communication between the two individuals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12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9808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Where we are now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2400" dirty="0">
                <a:solidFill>
                  <a:srgbClr val="92D050"/>
                </a:solidFill>
                <a:effectLst/>
              </a:rPr>
              <a:t>Delayed start for </a:t>
            </a:r>
            <a:r>
              <a:rPr lang="en-US" sz="2400" dirty="0" smtClean="0">
                <a:solidFill>
                  <a:srgbClr val="92D050"/>
                </a:solidFill>
                <a:effectLst/>
              </a:rPr>
              <a:t>students</a:t>
            </a:r>
            <a:endParaRPr lang="en-US" sz="2000" dirty="0">
              <a:solidFill>
                <a:schemeClr val="accent4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7498080" cy="2438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All students start school once the enrollment process is complete no more than 5 days later and in most instances the next day.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80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98080" cy="13716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Where we are now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2200" dirty="0">
                <a:solidFill>
                  <a:srgbClr val="92D050"/>
                </a:solidFill>
                <a:effectLst/>
              </a:rPr>
              <a:t>Lack of counseling services due to registration responsibilities</a:t>
            </a:r>
            <a:r>
              <a:rPr lang="en-US" sz="2200" dirty="0" smtClean="0">
                <a:solidFill>
                  <a:srgbClr val="92D050"/>
                </a:solidFill>
                <a:effectLst/>
              </a:rPr>
              <a:t>.</a:t>
            </a:r>
            <a:endParaRPr lang="en-US" sz="2000" dirty="0">
              <a:solidFill>
                <a:schemeClr val="accent4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828800"/>
            <a:ext cx="7498080" cy="2438400"/>
          </a:xfrm>
        </p:spPr>
        <p:txBody>
          <a:bodyPr/>
          <a:lstStyle/>
          <a:p>
            <a:r>
              <a:rPr lang="en-US" dirty="0" smtClean="0"/>
              <a:t>Added benefit of centralized registration; counselors have more time to work with students in a guidance capacity.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68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749808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Where we are now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2400" dirty="0">
                <a:solidFill>
                  <a:srgbClr val="92D050"/>
                </a:solidFill>
                <a:effectLst/>
              </a:rPr>
              <a:t>One SIS manager that enters all data into the </a:t>
            </a:r>
            <a:r>
              <a:rPr lang="en-US" sz="2400" dirty="0" smtClean="0">
                <a:solidFill>
                  <a:srgbClr val="92D050"/>
                </a:solidFill>
                <a:effectLst/>
              </a:rPr>
              <a:t/>
            </a:r>
            <a:br>
              <a:rPr lang="en-US" sz="2400" dirty="0" smtClean="0">
                <a:solidFill>
                  <a:srgbClr val="92D050"/>
                </a:solidFill>
                <a:effectLst/>
              </a:rPr>
            </a:br>
            <a:r>
              <a:rPr lang="en-US" sz="2400" dirty="0" smtClean="0">
                <a:solidFill>
                  <a:srgbClr val="92D050"/>
                </a:solidFill>
                <a:effectLst/>
              </a:rPr>
              <a:t>Student </a:t>
            </a:r>
            <a:r>
              <a:rPr lang="en-US" sz="2400" dirty="0">
                <a:solidFill>
                  <a:srgbClr val="92D050"/>
                </a:solidFill>
                <a:effectLst/>
              </a:rPr>
              <a:t>Management </a:t>
            </a:r>
            <a:r>
              <a:rPr lang="en-US" sz="2400" dirty="0" smtClean="0">
                <a:solidFill>
                  <a:srgbClr val="92D050"/>
                </a:solidFill>
                <a:effectLst/>
              </a:rPr>
              <a:t>System.</a:t>
            </a:r>
            <a:endParaRPr lang="en-US" sz="2400" dirty="0">
              <a:solidFill>
                <a:srgbClr val="92D05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2133600"/>
            <a:ext cx="7498080" cy="1447800"/>
          </a:xfrm>
        </p:spPr>
        <p:txBody>
          <a:bodyPr/>
          <a:lstStyle/>
          <a:p>
            <a:r>
              <a:rPr lang="en-US" dirty="0" smtClean="0"/>
              <a:t>One SIS Manager that enters all data into the Student Management System.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04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Talking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Five </a:t>
            </a:r>
            <a:r>
              <a:rPr lang="en-US" dirty="0"/>
              <a:t>year </a:t>
            </a:r>
            <a:r>
              <a:rPr lang="en-US" dirty="0" smtClean="0"/>
              <a:t>discussion </a:t>
            </a:r>
          </a:p>
          <a:p>
            <a:r>
              <a:rPr lang="en-US" dirty="0" smtClean="0"/>
              <a:t>How did we get the registrar?</a:t>
            </a:r>
          </a:p>
          <a:p>
            <a:r>
              <a:rPr lang="en-US" dirty="0" smtClean="0"/>
              <a:t>Space selection</a:t>
            </a:r>
          </a:p>
          <a:p>
            <a:r>
              <a:rPr lang="en-US" dirty="0" smtClean="0"/>
              <a:t>Time periods with high enrollments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4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447800"/>
            <a:ext cx="5486400" cy="4943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0200" y="811143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lgerian" pitchFamily="82" charset="0"/>
              </a:rPr>
              <a:t>Questions and Answers</a:t>
            </a:r>
            <a:endParaRPr lang="en-US" sz="4000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55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81000"/>
            <a:ext cx="4267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6400" y="5257800"/>
            <a:ext cx="647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is your name?</a:t>
            </a:r>
          </a:p>
          <a:p>
            <a:r>
              <a:rPr lang="en-US" sz="2400" dirty="0" smtClean="0"/>
              <a:t>What district do you represent?</a:t>
            </a:r>
          </a:p>
          <a:p>
            <a:r>
              <a:rPr lang="en-US" sz="2400" dirty="0" smtClean="0"/>
              <a:t>How do you currently do Registrations?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990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381000"/>
            <a:ext cx="7406640" cy="765282"/>
          </a:xfrm>
        </p:spPr>
        <p:txBody>
          <a:bodyPr/>
          <a:lstStyle/>
          <a:p>
            <a:pPr algn="ctr"/>
            <a:r>
              <a:rPr lang="en-US" dirty="0" smtClean="0"/>
              <a:t>Where we were.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295400"/>
            <a:ext cx="7406640" cy="5334000"/>
          </a:xfrm>
        </p:spPr>
        <p:txBody>
          <a:bodyPr>
            <a:normAutofit fontScale="92500" lnSpcReduction="20000"/>
          </a:bodyPr>
          <a:lstStyle/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Enrollment dissemination and collection of information was handled at each building by the secretaries, guidance counselors and building principals.</a:t>
            </a:r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Enrollment forms varied from building to building.</a:t>
            </a:r>
          </a:p>
          <a:p>
            <a:pPr marL="484632" indent="-457200">
              <a:buFont typeface="Arial" pitchFamily="34" charset="0"/>
              <a:buChar char="•"/>
            </a:pPr>
            <a:r>
              <a:rPr lang="en-US" dirty="0"/>
              <a:t>Non-Standardized process that was not based on the BEC for required documentation for admission</a:t>
            </a:r>
            <a:r>
              <a:rPr lang="en-US" dirty="0" smtClean="0"/>
              <a:t>.</a:t>
            </a:r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If enrolling children in more than one school, parents had to physically go to each building numerous times.</a:t>
            </a:r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Inconsistencies in data resulting in PIMS and Child Accounting errors</a:t>
            </a:r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Delayed start for students</a:t>
            </a:r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Lack of counseling services due to registration responsibilities.</a:t>
            </a:r>
          </a:p>
          <a:p>
            <a:pPr marL="484632" indent="-457200">
              <a:buFont typeface="Arial" pitchFamily="34" charset="0"/>
              <a:buChar char="•"/>
            </a:pPr>
            <a:r>
              <a:rPr lang="en-US" dirty="0" smtClean="0"/>
              <a:t>One SIS Manager that enters all data into the Student Management System</a:t>
            </a:r>
          </a:p>
        </p:txBody>
      </p:sp>
    </p:spTree>
    <p:extLst>
      <p:ext uri="{BB962C8B-B14F-4D97-AF65-F5344CB8AC3E}">
        <p14:creationId xmlns:p14="http://schemas.microsoft.com/office/powerpoint/2010/main" val="192049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we are now.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76400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24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533400"/>
            <a:ext cx="7498080" cy="170656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Where we are now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22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Enrollment dissemination and collection of information was handled at each building by the secretaries, guidance counselors and building principals.</a:t>
            </a:r>
            <a:r>
              <a:rPr lang="en-US" sz="20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/>
            </a:r>
            <a:br>
              <a:rPr lang="en-US" sz="20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</a:br>
            <a:endParaRPr lang="en-US" sz="2000" dirty="0">
              <a:solidFill>
                <a:schemeClr val="accent4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590800"/>
            <a:ext cx="7498080" cy="3657600"/>
          </a:xfrm>
        </p:spPr>
        <p:txBody>
          <a:bodyPr/>
          <a:lstStyle/>
          <a:p>
            <a:r>
              <a:rPr lang="en-US" dirty="0" smtClean="0"/>
              <a:t>One central location for registration within the district.</a:t>
            </a:r>
          </a:p>
          <a:p>
            <a:pPr lvl="1"/>
            <a:r>
              <a:rPr lang="en-US" dirty="0" smtClean="0"/>
              <a:t>Location:  Administration Building.</a:t>
            </a:r>
          </a:p>
          <a:p>
            <a:pPr lvl="1"/>
            <a:r>
              <a:rPr lang="en-US" dirty="0" smtClean="0"/>
              <a:t>Who:  One central enrollment registrar</a:t>
            </a:r>
          </a:p>
          <a:p>
            <a:r>
              <a:rPr lang="en-US" dirty="0" smtClean="0"/>
              <a:t>Information is easily accessible at the Administration building and online at www.mckasd.net.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40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Student\Documents\PrintScreen Files\ScreenShot001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909" y="1752600"/>
            <a:ext cx="7620000" cy="428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</p:spPr>
        <p:txBody>
          <a:bodyPr/>
          <a:lstStyle/>
          <a:p>
            <a:pPr algn="ctr"/>
            <a:r>
              <a:rPr lang="en-US" dirty="0" smtClean="0"/>
              <a:t>www.mckasd.net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44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Display Stand</a:t>
            </a:r>
            <a:endParaRPr lang="en-US" dirty="0"/>
          </a:p>
        </p:txBody>
      </p:sp>
      <p:pic>
        <p:nvPicPr>
          <p:cNvPr id="4" name="Picture 2" descr="C:\Users\Student\Pictures\2012-03-16%2008_12_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057400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76600" y="3505200"/>
            <a:ext cx="2438400" cy="1371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7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498080" cy="24384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Where we are now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sz="2200" dirty="0" smtClean="0">
                <a:solidFill>
                  <a:srgbClr val="92D050"/>
                </a:solidFill>
                <a:effectLst/>
              </a:rPr>
              <a:t>Enrollment </a:t>
            </a:r>
            <a:r>
              <a:rPr lang="en-US" sz="2200" dirty="0">
                <a:solidFill>
                  <a:srgbClr val="92D050"/>
                </a:solidFill>
                <a:effectLst/>
              </a:rPr>
              <a:t>forms varied from building to building</a:t>
            </a:r>
            <a:r>
              <a:rPr lang="en-US" sz="2200" dirty="0" smtClean="0">
                <a:solidFill>
                  <a:srgbClr val="92D050"/>
                </a:solidFill>
                <a:effectLst/>
              </a:rPr>
              <a:t>.</a:t>
            </a:r>
            <a:br>
              <a:rPr lang="en-US" sz="2200" dirty="0" smtClean="0">
                <a:solidFill>
                  <a:srgbClr val="92D050"/>
                </a:solidFill>
                <a:effectLst/>
              </a:rPr>
            </a:br>
            <a:r>
              <a:rPr lang="en-US" sz="2200" dirty="0" smtClean="0">
                <a:solidFill>
                  <a:srgbClr val="92D050"/>
                </a:solidFill>
                <a:effectLst/>
              </a:rPr>
              <a:t/>
            </a:r>
            <a:br>
              <a:rPr lang="en-US" sz="2200" dirty="0" smtClean="0">
                <a:solidFill>
                  <a:srgbClr val="92D050"/>
                </a:solidFill>
                <a:effectLst/>
              </a:rPr>
            </a:br>
            <a:r>
              <a:rPr lang="en-US" sz="2200" dirty="0">
                <a:solidFill>
                  <a:srgbClr val="92D050"/>
                </a:solidFill>
                <a:effectLst/>
              </a:rPr>
              <a:t>Non-Standardized process that was not based on the BEC for required documentation for admission</a:t>
            </a:r>
            <a:r>
              <a:rPr lang="en-US" sz="2200" dirty="0" smtClean="0">
                <a:solidFill>
                  <a:srgbClr val="92D050"/>
                </a:solidFill>
                <a:effectLst/>
              </a:rPr>
              <a:t>.</a:t>
            </a:r>
            <a:r>
              <a:rPr lang="en-US" sz="20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/>
            </a:r>
            <a:br>
              <a:rPr lang="en-US" sz="2000" dirty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</a:br>
            <a:endParaRPr lang="en-US" sz="2000" dirty="0">
              <a:solidFill>
                <a:schemeClr val="accent4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2667000"/>
            <a:ext cx="7498080" cy="2438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Standard form and process for all enrollments.</a:t>
            </a:r>
          </a:p>
          <a:p>
            <a:pPr lvl="1"/>
            <a:r>
              <a:rPr lang="en-US" dirty="0" smtClean="0"/>
              <a:t>Requirements of the BEC</a:t>
            </a:r>
          </a:p>
          <a:p>
            <a:r>
              <a:rPr lang="en-US" dirty="0" smtClean="0"/>
              <a:t>New Permanent Record Card</a:t>
            </a:r>
          </a:p>
          <a:p>
            <a:r>
              <a:rPr lang="en-US" dirty="0" smtClean="0"/>
              <a:t>Enrollment Form</a:t>
            </a:r>
          </a:p>
          <a:p>
            <a:pPr marL="82296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5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Enrollment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3886200"/>
            <a:ext cx="7498080" cy="2667000"/>
          </a:xfrm>
        </p:spPr>
        <p:txBody>
          <a:bodyPr/>
          <a:lstStyle/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  <a:p>
            <a:pPr marL="82296" indent="0">
              <a:buNone/>
            </a:pPr>
            <a:endParaRPr lang="en-US" dirty="0" smtClean="0"/>
          </a:p>
          <a:p>
            <a:pPr marL="82296" indent="0">
              <a:buNone/>
            </a:pPr>
            <a:endParaRPr lang="en-US" dirty="0"/>
          </a:p>
          <a:p>
            <a:pPr marL="82296" indent="0" algn="ctr">
              <a:buNone/>
            </a:pPr>
            <a:r>
              <a:rPr lang="en-US" sz="1100" dirty="0" smtClean="0">
                <a:hlinkClick r:id="rId2"/>
              </a:rPr>
              <a:t>Enrollment Packet</a:t>
            </a:r>
            <a:endParaRPr lang="en-US" sz="11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250373"/>
            <a:ext cx="3474027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28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117</TotalTime>
  <Words>344</Words>
  <Application>Microsoft Office PowerPoint</Application>
  <PresentationFormat>On-screen Show (4:3)</PresentationFormat>
  <Paragraphs>58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Solstice</vt:lpstr>
      <vt:lpstr>One Location for All Students to Begin</vt:lpstr>
      <vt:lpstr>PowerPoint Presentation</vt:lpstr>
      <vt:lpstr>Where we were.</vt:lpstr>
      <vt:lpstr>Where we are now.</vt:lpstr>
      <vt:lpstr>Where we are now. Enrollment dissemination and collection of information was handled at each building by the secretaries, guidance counselors and building principals. </vt:lpstr>
      <vt:lpstr>www.mckasd.net</vt:lpstr>
      <vt:lpstr>Display Stand</vt:lpstr>
      <vt:lpstr>Where we are now. Enrollment forms varied from building to building.  Non-Standardized process that was not based on the BEC for required documentation for admission. </vt:lpstr>
      <vt:lpstr>Enrollment Form</vt:lpstr>
      <vt:lpstr>What is Needed.</vt:lpstr>
      <vt:lpstr>Where we are now. If enrolling children in more than one school, parents had to physically go to each building numerous times.</vt:lpstr>
      <vt:lpstr>Where we are now. Inconsistencies in data resulting in PIMS and Child Accounting errors.</vt:lpstr>
      <vt:lpstr>Where we are now. Delayed start for students</vt:lpstr>
      <vt:lpstr>Where we are now. Lack of counseling services due to registration responsibilities.</vt:lpstr>
      <vt:lpstr>Where we are now. One SIS manager that enters all data into the  Student Management System.</vt:lpstr>
      <vt:lpstr>Talking Points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One Location for All Students to Begin</dc:title>
  <dc:creator>Student</dc:creator>
  <cp:lastModifiedBy>Student</cp:lastModifiedBy>
  <cp:revision>15</cp:revision>
  <dcterms:created xsi:type="dcterms:W3CDTF">2012-03-21T17:45:12Z</dcterms:created>
  <dcterms:modified xsi:type="dcterms:W3CDTF">2012-03-21T19:50:24Z</dcterms:modified>
</cp:coreProperties>
</file>